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F112DCE-56A4-4251-AD46-BD79932D9F44}">
          <p14:sldIdLst>
            <p14:sldId id="256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83" d="100"/>
          <a:sy n="83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D97BD9-C203-4AD2-A241-176543558C02}" type="doc">
      <dgm:prSet loTypeId="urn:microsoft.com/office/officeart/2005/8/layout/venn1" loCatId="relationship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6CBAC18F-65B2-4A80-B08B-9A59A7129C52}">
      <dgm:prSet phldrT="[Текст]" custT="1"/>
      <dgm:spPr/>
      <dgm:t>
        <a:bodyPr/>
        <a:lstStyle/>
        <a:p>
          <a:r>
            <a:rPr lang="ru-RU" sz="1800" b="1" dirty="0" smtClean="0"/>
            <a:t>ФГОС</a:t>
          </a:r>
          <a:endParaRPr lang="ru-RU" sz="1800" b="1" dirty="0"/>
        </a:p>
      </dgm:t>
    </dgm:pt>
    <dgm:pt modelId="{16D53BD8-3FA3-4F06-A791-5D4976ED78C7}" type="parTrans" cxnId="{314783CF-54C3-4C44-A507-1470E208791A}">
      <dgm:prSet/>
      <dgm:spPr/>
      <dgm:t>
        <a:bodyPr/>
        <a:lstStyle/>
        <a:p>
          <a:endParaRPr lang="ru-RU"/>
        </a:p>
      </dgm:t>
    </dgm:pt>
    <dgm:pt modelId="{3BB7334B-26D2-4035-8C58-529C3E5CA1B3}" type="sibTrans" cxnId="{314783CF-54C3-4C44-A507-1470E208791A}">
      <dgm:prSet/>
      <dgm:spPr/>
      <dgm:t>
        <a:bodyPr/>
        <a:lstStyle/>
        <a:p>
          <a:endParaRPr lang="ru-RU"/>
        </a:p>
      </dgm:t>
    </dgm:pt>
    <dgm:pt modelId="{0502E496-2638-4698-881E-E68D7C4CBE58}">
      <dgm:prSet phldrT="[Текст]" custT="1"/>
      <dgm:spPr/>
      <dgm:t>
        <a:bodyPr/>
        <a:lstStyle/>
        <a:p>
          <a:r>
            <a:rPr lang="ru-RU" sz="1800" b="1" dirty="0" smtClean="0"/>
            <a:t>Единые федеральные основные образовательные программы</a:t>
          </a:r>
          <a:endParaRPr lang="ru-RU" sz="1800" b="1" dirty="0"/>
        </a:p>
      </dgm:t>
    </dgm:pt>
    <dgm:pt modelId="{E962B0D6-C087-4250-872F-235E33ADABD6}" type="parTrans" cxnId="{2AB47D99-E07A-4F75-89F9-4D25ACE3F45F}">
      <dgm:prSet/>
      <dgm:spPr/>
      <dgm:t>
        <a:bodyPr/>
        <a:lstStyle/>
        <a:p>
          <a:endParaRPr lang="ru-RU"/>
        </a:p>
      </dgm:t>
    </dgm:pt>
    <dgm:pt modelId="{F112972C-5BD8-45F9-964F-0492D153A79E}" type="sibTrans" cxnId="{2AB47D99-E07A-4F75-89F9-4D25ACE3F45F}">
      <dgm:prSet/>
      <dgm:spPr/>
      <dgm:t>
        <a:bodyPr/>
        <a:lstStyle/>
        <a:p>
          <a:endParaRPr lang="ru-RU"/>
        </a:p>
      </dgm:t>
    </dgm:pt>
    <dgm:pt modelId="{183F4ECD-BCD2-4404-8570-A4320CD348EE}">
      <dgm:prSet phldrT="[Текст]" custT="1"/>
      <dgm:spPr/>
      <dgm:t>
        <a:bodyPr/>
        <a:lstStyle/>
        <a:p>
          <a:r>
            <a:rPr lang="ru-RU" sz="1800" b="1" dirty="0" smtClean="0"/>
            <a:t>Единые федеральные рабочие программы</a:t>
          </a:r>
          <a:endParaRPr lang="ru-RU" sz="1800" b="1" dirty="0"/>
        </a:p>
      </dgm:t>
    </dgm:pt>
    <dgm:pt modelId="{07B94FED-AEC1-4093-AFBD-7A9A810BE75A}" type="parTrans" cxnId="{B8025B6B-8413-4A0E-BBF9-CDAE79A93078}">
      <dgm:prSet/>
      <dgm:spPr/>
      <dgm:t>
        <a:bodyPr/>
        <a:lstStyle/>
        <a:p>
          <a:endParaRPr lang="ru-RU"/>
        </a:p>
      </dgm:t>
    </dgm:pt>
    <dgm:pt modelId="{9CB9EB7F-A45A-4133-86D5-A5AF16652397}" type="sibTrans" cxnId="{B8025B6B-8413-4A0E-BBF9-CDAE79A93078}">
      <dgm:prSet/>
      <dgm:spPr/>
      <dgm:t>
        <a:bodyPr/>
        <a:lstStyle/>
        <a:p>
          <a:endParaRPr lang="ru-RU"/>
        </a:p>
      </dgm:t>
    </dgm:pt>
    <dgm:pt modelId="{92AC0AF9-37E9-4560-88D0-A62772BA4179}">
      <dgm:prSet phldrT="[Текст]" custT="1"/>
      <dgm:spPr/>
      <dgm:t>
        <a:bodyPr/>
        <a:lstStyle/>
        <a:p>
          <a:r>
            <a:rPr lang="ru-RU" sz="1800" b="1" dirty="0" smtClean="0"/>
            <a:t>Единые государственные учебники</a:t>
          </a:r>
          <a:endParaRPr lang="ru-RU" sz="1800" b="1" dirty="0"/>
        </a:p>
      </dgm:t>
    </dgm:pt>
    <dgm:pt modelId="{BD9557A4-04FE-46FE-8525-57C60C991B80}" type="parTrans" cxnId="{001FE613-45CA-4416-AFDA-FA56B29EFF11}">
      <dgm:prSet/>
      <dgm:spPr/>
      <dgm:t>
        <a:bodyPr/>
        <a:lstStyle/>
        <a:p>
          <a:endParaRPr lang="ru-RU"/>
        </a:p>
      </dgm:t>
    </dgm:pt>
    <dgm:pt modelId="{5AEB0927-E473-4AE3-A53A-4E4954EC99FC}" type="sibTrans" cxnId="{001FE613-45CA-4416-AFDA-FA56B29EFF11}">
      <dgm:prSet/>
      <dgm:spPr/>
      <dgm:t>
        <a:bodyPr/>
        <a:lstStyle/>
        <a:p>
          <a:endParaRPr lang="ru-RU"/>
        </a:p>
      </dgm:t>
    </dgm:pt>
    <dgm:pt modelId="{EB3AE78C-3DAA-4EAC-8779-7E49C9A8CB40}">
      <dgm:prSet phldrT="[Текст]" custT="1"/>
      <dgm:spPr/>
      <dgm:t>
        <a:bodyPr/>
        <a:lstStyle/>
        <a:p>
          <a:r>
            <a:rPr lang="ru-RU" sz="1800" b="1" dirty="0" smtClean="0"/>
            <a:t>Государственная итоговая аттестация</a:t>
          </a:r>
          <a:endParaRPr lang="ru-RU" sz="1800" b="1" dirty="0"/>
        </a:p>
      </dgm:t>
    </dgm:pt>
    <dgm:pt modelId="{5EA13550-450F-4512-A033-0250DBB880D8}" type="parTrans" cxnId="{A0DBD698-E129-4200-B683-840C8A9E5821}">
      <dgm:prSet/>
      <dgm:spPr/>
      <dgm:t>
        <a:bodyPr/>
        <a:lstStyle/>
        <a:p>
          <a:endParaRPr lang="ru-RU"/>
        </a:p>
      </dgm:t>
    </dgm:pt>
    <dgm:pt modelId="{057E63EA-752F-4CB6-A4C6-C8C2DFC48BDC}" type="sibTrans" cxnId="{A0DBD698-E129-4200-B683-840C8A9E5821}">
      <dgm:prSet/>
      <dgm:spPr/>
      <dgm:t>
        <a:bodyPr/>
        <a:lstStyle/>
        <a:p>
          <a:endParaRPr lang="ru-RU"/>
        </a:p>
      </dgm:t>
    </dgm:pt>
    <dgm:pt modelId="{0006EB97-84AB-4D0D-BE33-F84C02DEF05C}">
      <dgm:prSet custT="1"/>
      <dgm:spPr/>
      <dgm:t>
        <a:bodyPr/>
        <a:lstStyle/>
        <a:p>
          <a:r>
            <a:rPr lang="ru-RU" sz="1800" b="1" dirty="0" smtClean="0"/>
            <a:t>Единая система воспитания</a:t>
          </a:r>
          <a:endParaRPr lang="ru-RU" sz="1800" b="1" dirty="0"/>
        </a:p>
      </dgm:t>
    </dgm:pt>
    <dgm:pt modelId="{3971EFC7-F5B4-48D2-B20F-DCF1BB601FA7}" type="parTrans" cxnId="{055124ED-9CE9-4A70-B3AA-3FF8B456551F}">
      <dgm:prSet/>
      <dgm:spPr/>
      <dgm:t>
        <a:bodyPr/>
        <a:lstStyle/>
        <a:p>
          <a:endParaRPr lang="ru-RU"/>
        </a:p>
      </dgm:t>
    </dgm:pt>
    <dgm:pt modelId="{BBC6184A-FE9C-4A58-AC7B-F7805E24E841}" type="sibTrans" cxnId="{055124ED-9CE9-4A70-B3AA-3FF8B456551F}">
      <dgm:prSet/>
      <dgm:spPr/>
      <dgm:t>
        <a:bodyPr/>
        <a:lstStyle/>
        <a:p>
          <a:endParaRPr lang="ru-RU"/>
        </a:p>
      </dgm:t>
    </dgm:pt>
    <dgm:pt modelId="{AF5CAD08-1929-498A-A173-1D85F0C2598A}">
      <dgm:prSet custT="1"/>
      <dgm:spPr/>
      <dgm:t>
        <a:bodyPr/>
        <a:lstStyle/>
        <a:p>
          <a:r>
            <a:rPr lang="ru-RU" sz="1800" b="1" dirty="0" smtClean="0"/>
            <a:t>Федеральная государственная информационная система</a:t>
          </a:r>
          <a:endParaRPr lang="ru-RU" sz="1800" b="1" dirty="0"/>
        </a:p>
      </dgm:t>
    </dgm:pt>
    <dgm:pt modelId="{8C3BA8E4-0959-4101-8E28-D80D94BED42D}" type="parTrans" cxnId="{71C56071-022B-4C2B-8F41-2093C7B3F2BF}">
      <dgm:prSet/>
      <dgm:spPr/>
      <dgm:t>
        <a:bodyPr/>
        <a:lstStyle/>
        <a:p>
          <a:endParaRPr lang="ru-RU"/>
        </a:p>
      </dgm:t>
    </dgm:pt>
    <dgm:pt modelId="{A2950391-ACCA-480E-B234-41A850368930}" type="sibTrans" cxnId="{71C56071-022B-4C2B-8F41-2093C7B3F2BF}">
      <dgm:prSet/>
      <dgm:spPr/>
      <dgm:t>
        <a:bodyPr/>
        <a:lstStyle/>
        <a:p>
          <a:endParaRPr lang="ru-RU"/>
        </a:p>
      </dgm:t>
    </dgm:pt>
    <dgm:pt modelId="{2231357F-CB93-45BC-AA90-C4DBFBC07A1C}" type="pres">
      <dgm:prSet presAssocID="{68D97BD9-C203-4AD2-A241-176543558C02}" presName="compositeShape" presStyleCnt="0">
        <dgm:presLayoutVars>
          <dgm:chMax val="7"/>
          <dgm:dir/>
          <dgm:resizeHandles val="exact"/>
        </dgm:presLayoutVars>
      </dgm:prSet>
      <dgm:spPr/>
    </dgm:pt>
    <dgm:pt modelId="{DA5EB0C5-5699-4434-9DAA-82528126D6CA}" type="pres">
      <dgm:prSet presAssocID="{6CBAC18F-65B2-4A80-B08B-9A59A7129C52}" presName="circ1" presStyleLbl="vennNode1" presStyleIdx="0" presStyleCnt="7"/>
      <dgm:spPr/>
    </dgm:pt>
    <dgm:pt modelId="{1F14F189-B9DD-45A9-AC62-C5C366752FC1}" type="pres">
      <dgm:prSet presAssocID="{6CBAC18F-65B2-4A80-B08B-9A59A7129C5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ADB4393-43A6-490C-9072-A39B38141331}" type="pres">
      <dgm:prSet presAssocID="{0502E496-2638-4698-881E-E68D7C4CBE58}" presName="circ2" presStyleLbl="vennNode1" presStyleIdx="1" presStyleCnt="7"/>
      <dgm:spPr/>
    </dgm:pt>
    <dgm:pt modelId="{8DE33D59-0CEA-429C-9AD1-3945F066E52F}" type="pres">
      <dgm:prSet presAssocID="{0502E496-2638-4698-881E-E68D7C4CBE5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09E6D-574D-4CA5-9B48-809676416473}" type="pres">
      <dgm:prSet presAssocID="{183F4ECD-BCD2-4404-8570-A4320CD348EE}" presName="circ3" presStyleLbl="vennNode1" presStyleIdx="2" presStyleCnt="7"/>
      <dgm:spPr/>
    </dgm:pt>
    <dgm:pt modelId="{D0738B2F-A017-4AE7-8268-07B55C2ABC36}" type="pres">
      <dgm:prSet presAssocID="{183F4ECD-BCD2-4404-8570-A4320CD348E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F41E2-2727-4643-A391-848B83AA4A98}" type="pres">
      <dgm:prSet presAssocID="{92AC0AF9-37E9-4560-88D0-A62772BA4179}" presName="circ4" presStyleLbl="vennNode1" presStyleIdx="3" presStyleCnt="7"/>
      <dgm:spPr/>
    </dgm:pt>
    <dgm:pt modelId="{DB14C4E1-41BA-4433-9BC3-6699D2872616}" type="pres">
      <dgm:prSet presAssocID="{92AC0AF9-37E9-4560-88D0-A62772BA417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B03FB-CAEE-48BA-B931-DAA0D902428D}" type="pres">
      <dgm:prSet presAssocID="{EB3AE78C-3DAA-4EAC-8779-7E49C9A8CB40}" presName="circ5" presStyleLbl="vennNode1" presStyleIdx="4" presStyleCnt="7"/>
      <dgm:spPr/>
    </dgm:pt>
    <dgm:pt modelId="{B4D4DAA0-D41D-4675-BC41-61E2173C5CF8}" type="pres">
      <dgm:prSet presAssocID="{EB3AE78C-3DAA-4EAC-8779-7E49C9A8CB40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D6285-D083-4C8C-A818-04FF13F6A9B7}" type="pres">
      <dgm:prSet presAssocID="{AF5CAD08-1929-498A-A173-1D85F0C2598A}" presName="circ6" presStyleLbl="vennNode1" presStyleIdx="5" presStyleCnt="7"/>
      <dgm:spPr/>
    </dgm:pt>
    <dgm:pt modelId="{5509E3C9-47E6-4D55-8EE6-DFED197AF39A}" type="pres">
      <dgm:prSet presAssocID="{AF5CAD08-1929-498A-A173-1D85F0C2598A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6E975B-D58C-4067-ACCA-78A083BCD9B3}" type="pres">
      <dgm:prSet presAssocID="{0006EB97-84AB-4D0D-BE33-F84C02DEF05C}" presName="circ7" presStyleLbl="vennNode1" presStyleIdx="6" presStyleCnt="7"/>
      <dgm:spPr/>
    </dgm:pt>
    <dgm:pt modelId="{E0728E28-D1C0-468C-9738-20FE77862A34}" type="pres">
      <dgm:prSet presAssocID="{0006EB97-84AB-4D0D-BE33-F84C02DEF05C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B47D99-E07A-4F75-89F9-4D25ACE3F45F}" srcId="{68D97BD9-C203-4AD2-A241-176543558C02}" destId="{0502E496-2638-4698-881E-E68D7C4CBE58}" srcOrd="1" destOrd="0" parTransId="{E962B0D6-C087-4250-872F-235E33ADABD6}" sibTransId="{F112972C-5BD8-45F9-964F-0492D153A79E}"/>
    <dgm:cxn modelId="{314783CF-54C3-4C44-A507-1470E208791A}" srcId="{68D97BD9-C203-4AD2-A241-176543558C02}" destId="{6CBAC18F-65B2-4A80-B08B-9A59A7129C52}" srcOrd="0" destOrd="0" parTransId="{16D53BD8-3FA3-4F06-A791-5D4976ED78C7}" sibTransId="{3BB7334B-26D2-4035-8C58-529C3E5CA1B3}"/>
    <dgm:cxn modelId="{A17D5E5A-783F-4C0A-88CE-51A2B573F5DB}" type="presOf" srcId="{AF5CAD08-1929-498A-A173-1D85F0C2598A}" destId="{5509E3C9-47E6-4D55-8EE6-DFED197AF39A}" srcOrd="0" destOrd="0" presId="urn:microsoft.com/office/officeart/2005/8/layout/venn1"/>
    <dgm:cxn modelId="{055124ED-9CE9-4A70-B3AA-3FF8B456551F}" srcId="{68D97BD9-C203-4AD2-A241-176543558C02}" destId="{0006EB97-84AB-4D0D-BE33-F84C02DEF05C}" srcOrd="6" destOrd="0" parTransId="{3971EFC7-F5B4-48D2-B20F-DCF1BB601FA7}" sibTransId="{BBC6184A-FE9C-4A58-AC7B-F7805E24E841}"/>
    <dgm:cxn modelId="{67D7A2A3-CF3C-4E3E-8B18-3826365965BC}" type="presOf" srcId="{92AC0AF9-37E9-4560-88D0-A62772BA4179}" destId="{DB14C4E1-41BA-4433-9BC3-6699D2872616}" srcOrd="0" destOrd="0" presId="urn:microsoft.com/office/officeart/2005/8/layout/venn1"/>
    <dgm:cxn modelId="{A0DBD698-E129-4200-B683-840C8A9E5821}" srcId="{68D97BD9-C203-4AD2-A241-176543558C02}" destId="{EB3AE78C-3DAA-4EAC-8779-7E49C9A8CB40}" srcOrd="4" destOrd="0" parTransId="{5EA13550-450F-4512-A033-0250DBB880D8}" sibTransId="{057E63EA-752F-4CB6-A4C6-C8C2DFC48BDC}"/>
    <dgm:cxn modelId="{82185445-82A0-40A9-98D4-665E4BB47299}" type="presOf" srcId="{6CBAC18F-65B2-4A80-B08B-9A59A7129C52}" destId="{1F14F189-B9DD-45A9-AC62-C5C366752FC1}" srcOrd="0" destOrd="0" presId="urn:microsoft.com/office/officeart/2005/8/layout/venn1"/>
    <dgm:cxn modelId="{85ADDE0F-35F2-4095-961B-32630DF922A9}" type="presOf" srcId="{0006EB97-84AB-4D0D-BE33-F84C02DEF05C}" destId="{E0728E28-D1C0-468C-9738-20FE77862A34}" srcOrd="0" destOrd="0" presId="urn:microsoft.com/office/officeart/2005/8/layout/venn1"/>
    <dgm:cxn modelId="{71C56071-022B-4C2B-8F41-2093C7B3F2BF}" srcId="{68D97BD9-C203-4AD2-A241-176543558C02}" destId="{AF5CAD08-1929-498A-A173-1D85F0C2598A}" srcOrd="5" destOrd="0" parTransId="{8C3BA8E4-0959-4101-8E28-D80D94BED42D}" sibTransId="{A2950391-ACCA-480E-B234-41A850368930}"/>
    <dgm:cxn modelId="{6979D0AF-6C97-4804-ACC3-7EB5C48207C8}" type="presOf" srcId="{0502E496-2638-4698-881E-E68D7C4CBE58}" destId="{8DE33D59-0CEA-429C-9AD1-3945F066E52F}" srcOrd="0" destOrd="0" presId="urn:microsoft.com/office/officeart/2005/8/layout/venn1"/>
    <dgm:cxn modelId="{001FE613-45CA-4416-AFDA-FA56B29EFF11}" srcId="{68D97BD9-C203-4AD2-A241-176543558C02}" destId="{92AC0AF9-37E9-4560-88D0-A62772BA4179}" srcOrd="3" destOrd="0" parTransId="{BD9557A4-04FE-46FE-8525-57C60C991B80}" sibTransId="{5AEB0927-E473-4AE3-A53A-4E4954EC99FC}"/>
    <dgm:cxn modelId="{FB6CD0EB-DEFF-477F-B844-54CA66058FBD}" type="presOf" srcId="{183F4ECD-BCD2-4404-8570-A4320CD348EE}" destId="{D0738B2F-A017-4AE7-8268-07B55C2ABC36}" srcOrd="0" destOrd="0" presId="urn:microsoft.com/office/officeart/2005/8/layout/venn1"/>
    <dgm:cxn modelId="{B8025B6B-8413-4A0E-BBF9-CDAE79A93078}" srcId="{68D97BD9-C203-4AD2-A241-176543558C02}" destId="{183F4ECD-BCD2-4404-8570-A4320CD348EE}" srcOrd="2" destOrd="0" parTransId="{07B94FED-AEC1-4093-AFBD-7A9A810BE75A}" sibTransId="{9CB9EB7F-A45A-4133-86D5-A5AF16652397}"/>
    <dgm:cxn modelId="{35DF2C85-9CEB-47F9-8BC1-823124C6AF16}" type="presOf" srcId="{68D97BD9-C203-4AD2-A241-176543558C02}" destId="{2231357F-CB93-45BC-AA90-C4DBFBC07A1C}" srcOrd="0" destOrd="0" presId="urn:microsoft.com/office/officeart/2005/8/layout/venn1"/>
    <dgm:cxn modelId="{FCFDC775-FC8B-41CC-B214-A4BF9D1EE4A9}" type="presOf" srcId="{EB3AE78C-3DAA-4EAC-8779-7E49C9A8CB40}" destId="{B4D4DAA0-D41D-4675-BC41-61E2173C5CF8}" srcOrd="0" destOrd="0" presId="urn:microsoft.com/office/officeart/2005/8/layout/venn1"/>
    <dgm:cxn modelId="{97B67C6A-985C-4E11-AEFC-8B95B5976D82}" type="presParOf" srcId="{2231357F-CB93-45BC-AA90-C4DBFBC07A1C}" destId="{DA5EB0C5-5699-4434-9DAA-82528126D6CA}" srcOrd="0" destOrd="0" presId="urn:microsoft.com/office/officeart/2005/8/layout/venn1"/>
    <dgm:cxn modelId="{FF1599A2-1F95-4C23-84B4-212B34606399}" type="presParOf" srcId="{2231357F-CB93-45BC-AA90-C4DBFBC07A1C}" destId="{1F14F189-B9DD-45A9-AC62-C5C366752FC1}" srcOrd="1" destOrd="0" presId="urn:microsoft.com/office/officeart/2005/8/layout/venn1"/>
    <dgm:cxn modelId="{52023E8F-D9E4-40B3-89FD-32091E0E530A}" type="presParOf" srcId="{2231357F-CB93-45BC-AA90-C4DBFBC07A1C}" destId="{0ADB4393-43A6-490C-9072-A39B38141331}" srcOrd="2" destOrd="0" presId="urn:microsoft.com/office/officeart/2005/8/layout/venn1"/>
    <dgm:cxn modelId="{5385CBA3-8B27-46A5-956F-86C4E3249AE3}" type="presParOf" srcId="{2231357F-CB93-45BC-AA90-C4DBFBC07A1C}" destId="{8DE33D59-0CEA-429C-9AD1-3945F066E52F}" srcOrd="3" destOrd="0" presId="urn:microsoft.com/office/officeart/2005/8/layout/venn1"/>
    <dgm:cxn modelId="{828FB615-6AF5-41CF-AA4E-78C3B2CDAFAF}" type="presParOf" srcId="{2231357F-CB93-45BC-AA90-C4DBFBC07A1C}" destId="{6B509E6D-574D-4CA5-9B48-809676416473}" srcOrd="4" destOrd="0" presId="urn:microsoft.com/office/officeart/2005/8/layout/venn1"/>
    <dgm:cxn modelId="{D9FE3DAC-73C7-416B-8441-E9EBF6850E40}" type="presParOf" srcId="{2231357F-CB93-45BC-AA90-C4DBFBC07A1C}" destId="{D0738B2F-A017-4AE7-8268-07B55C2ABC36}" srcOrd="5" destOrd="0" presId="urn:microsoft.com/office/officeart/2005/8/layout/venn1"/>
    <dgm:cxn modelId="{57193EDC-BEBE-4E39-9599-DC65EF487F4E}" type="presParOf" srcId="{2231357F-CB93-45BC-AA90-C4DBFBC07A1C}" destId="{EE5F41E2-2727-4643-A391-848B83AA4A98}" srcOrd="6" destOrd="0" presId="urn:microsoft.com/office/officeart/2005/8/layout/venn1"/>
    <dgm:cxn modelId="{0E12386A-E34C-4B68-8486-448A54847176}" type="presParOf" srcId="{2231357F-CB93-45BC-AA90-C4DBFBC07A1C}" destId="{DB14C4E1-41BA-4433-9BC3-6699D2872616}" srcOrd="7" destOrd="0" presId="urn:microsoft.com/office/officeart/2005/8/layout/venn1"/>
    <dgm:cxn modelId="{9FBA5ED6-E97E-4CCB-B721-1ABC972F4364}" type="presParOf" srcId="{2231357F-CB93-45BC-AA90-C4DBFBC07A1C}" destId="{E9EB03FB-CAEE-48BA-B931-DAA0D902428D}" srcOrd="8" destOrd="0" presId="urn:microsoft.com/office/officeart/2005/8/layout/venn1"/>
    <dgm:cxn modelId="{F860207D-D472-4CA0-B24C-8325474ACBE2}" type="presParOf" srcId="{2231357F-CB93-45BC-AA90-C4DBFBC07A1C}" destId="{B4D4DAA0-D41D-4675-BC41-61E2173C5CF8}" srcOrd="9" destOrd="0" presId="urn:microsoft.com/office/officeart/2005/8/layout/venn1"/>
    <dgm:cxn modelId="{CE7DFF09-B107-4297-B0BA-20D0323154D5}" type="presParOf" srcId="{2231357F-CB93-45BC-AA90-C4DBFBC07A1C}" destId="{553D6285-D083-4C8C-A818-04FF13F6A9B7}" srcOrd="10" destOrd="0" presId="urn:microsoft.com/office/officeart/2005/8/layout/venn1"/>
    <dgm:cxn modelId="{1DD1C2A0-81F6-4947-AB7E-892A920A2FC0}" type="presParOf" srcId="{2231357F-CB93-45BC-AA90-C4DBFBC07A1C}" destId="{5509E3C9-47E6-4D55-8EE6-DFED197AF39A}" srcOrd="11" destOrd="0" presId="urn:microsoft.com/office/officeart/2005/8/layout/venn1"/>
    <dgm:cxn modelId="{BEA59D8B-69EF-4E61-9588-98C4F8E32D67}" type="presParOf" srcId="{2231357F-CB93-45BC-AA90-C4DBFBC07A1C}" destId="{FB6E975B-D58C-4067-ACCA-78A083BCD9B3}" srcOrd="12" destOrd="0" presId="urn:microsoft.com/office/officeart/2005/8/layout/venn1"/>
    <dgm:cxn modelId="{243BAC3D-7E23-4B46-A91F-2106B84CCF03}" type="presParOf" srcId="{2231357F-CB93-45BC-AA90-C4DBFBC07A1C}" destId="{E0728E28-D1C0-468C-9738-20FE77862A34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EB0C5-5699-4434-9DAA-82528126D6CA}">
      <dsp:nvSpPr>
        <dsp:cNvPr id="0" name=""/>
        <dsp:cNvSpPr/>
      </dsp:nvSpPr>
      <dsp:spPr>
        <a:xfrm>
          <a:off x="4100064" y="1248687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F14F189-B9DD-45A9-AC62-C5C366752FC1}">
      <dsp:nvSpPr>
        <dsp:cNvPr id="0" name=""/>
        <dsp:cNvSpPr/>
      </dsp:nvSpPr>
      <dsp:spPr>
        <a:xfrm>
          <a:off x="3983422" y="0"/>
          <a:ext cx="1832937" cy="9809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ФГОС</a:t>
          </a:r>
          <a:endParaRPr lang="ru-RU" sz="1800" b="1" kern="1200" dirty="0"/>
        </a:p>
      </dsp:txBody>
      <dsp:txXfrm>
        <a:off x="3983422" y="0"/>
        <a:ext cx="1832937" cy="980901"/>
      </dsp:txXfrm>
    </dsp:sp>
    <dsp:sp modelId="{0ADB4393-43A6-490C-9072-A39B38141331}">
      <dsp:nvSpPr>
        <dsp:cNvPr id="0" name=""/>
        <dsp:cNvSpPr/>
      </dsp:nvSpPr>
      <dsp:spPr>
        <a:xfrm>
          <a:off x="4569296" y="1474295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53547"/>
            <a:satOff val="-2152"/>
            <a:lumOff val="46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DE33D59-0CEA-429C-9AD1-3945F066E52F}">
      <dsp:nvSpPr>
        <dsp:cNvPr id="0" name=""/>
        <dsp:cNvSpPr/>
      </dsp:nvSpPr>
      <dsp:spPr>
        <a:xfrm>
          <a:off x="6366241" y="931856"/>
          <a:ext cx="1732959" cy="107899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Единые федеральные основные образовательные программы</a:t>
          </a:r>
          <a:endParaRPr lang="ru-RU" sz="1800" b="1" kern="1200" dirty="0"/>
        </a:p>
      </dsp:txBody>
      <dsp:txXfrm>
        <a:off x="6366241" y="931856"/>
        <a:ext cx="1732959" cy="1078991"/>
      </dsp:txXfrm>
    </dsp:sp>
    <dsp:sp modelId="{6B509E6D-574D-4CA5-9B48-809676416473}">
      <dsp:nvSpPr>
        <dsp:cNvPr id="0" name=""/>
        <dsp:cNvSpPr/>
      </dsp:nvSpPr>
      <dsp:spPr>
        <a:xfrm>
          <a:off x="4684604" y="1981912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107093"/>
            <a:satOff val="-4303"/>
            <a:lumOff val="92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0738B2F-A017-4AE7-8268-07B55C2ABC36}">
      <dsp:nvSpPr>
        <dsp:cNvPr id="0" name=""/>
        <dsp:cNvSpPr/>
      </dsp:nvSpPr>
      <dsp:spPr>
        <a:xfrm>
          <a:off x="6532872" y="2305119"/>
          <a:ext cx="1699633" cy="115255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Единые федеральные рабочие программы</a:t>
          </a:r>
          <a:endParaRPr lang="ru-RU" sz="1800" b="1" kern="1200" dirty="0"/>
        </a:p>
      </dsp:txBody>
      <dsp:txXfrm>
        <a:off x="6532872" y="2305119"/>
        <a:ext cx="1699633" cy="1152559"/>
      </dsp:txXfrm>
    </dsp:sp>
    <dsp:sp modelId="{EE5F41E2-2727-4643-A391-848B83AA4A98}">
      <dsp:nvSpPr>
        <dsp:cNvPr id="0" name=""/>
        <dsp:cNvSpPr/>
      </dsp:nvSpPr>
      <dsp:spPr>
        <a:xfrm>
          <a:off x="4360008" y="2388986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160640"/>
            <a:satOff val="-6455"/>
            <a:lumOff val="13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14C4E1-41BA-4433-9BC3-6699D2872616}">
      <dsp:nvSpPr>
        <dsp:cNvPr id="0" name=""/>
        <dsp:cNvSpPr/>
      </dsp:nvSpPr>
      <dsp:spPr>
        <a:xfrm>
          <a:off x="5799697" y="3850039"/>
          <a:ext cx="1832937" cy="105446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Единые государственные учебники</a:t>
          </a:r>
          <a:endParaRPr lang="ru-RU" sz="1800" b="1" kern="1200" dirty="0"/>
        </a:p>
      </dsp:txBody>
      <dsp:txXfrm>
        <a:off x="5799697" y="3850039"/>
        <a:ext cx="1832937" cy="1054469"/>
      </dsp:txXfrm>
    </dsp:sp>
    <dsp:sp modelId="{E9EB03FB-CAEE-48BA-B931-DAA0D902428D}">
      <dsp:nvSpPr>
        <dsp:cNvPr id="0" name=""/>
        <dsp:cNvSpPr/>
      </dsp:nvSpPr>
      <dsp:spPr>
        <a:xfrm>
          <a:off x="3840120" y="2388986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214187"/>
            <a:satOff val="-8606"/>
            <a:lumOff val="1841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4D4DAA0-D41D-4675-BC41-61E2173C5CF8}">
      <dsp:nvSpPr>
        <dsp:cNvPr id="0" name=""/>
        <dsp:cNvSpPr/>
      </dsp:nvSpPr>
      <dsp:spPr>
        <a:xfrm>
          <a:off x="2167148" y="3850039"/>
          <a:ext cx="1832937" cy="105446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Государственная итоговая аттестация</a:t>
          </a:r>
          <a:endParaRPr lang="ru-RU" sz="1800" b="1" kern="1200" dirty="0"/>
        </a:p>
      </dsp:txBody>
      <dsp:txXfrm>
        <a:off x="2167148" y="3850039"/>
        <a:ext cx="1832937" cy="1054469"/>
      </dsp:txXfrm>
    </dsp:sp>
    <dsp:sp modelId="{553D6285-D083-4C8C-A818-04FF13F6A9B7}">
      <dsp:nvSpPr>
        <dsp:cNvPr id="0" name=""/>
        <dsp:cNvSpPr/>
      </dsp:nvSpPr>
      <dsp:spPr>
        <a:xfrm>
          <a:off x="3515523" y="1981912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267733"/>
            <a:satOff val="-10758"/>
            <a:lumOff val="230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509E3C9-47E6-4D55-8EE6-DFED197AF39A}">
      <dsp:nvSpPr>
        <dsp:cNvPr id="0" name=""/>
        <dsp:cNvSpPr/>
      </dsp:nvSpPr>
      <dsp:spPr>
        <a:xfrm>
          <a:off x="1567277" y="2305119"/>
          <a:ext cx="1699633" cy="115255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Федеральная государственная информационная система</a:t>
          </a:r>
          <a:endParaRPr lang="ru-RU" sz="1800" b="1" kern="1200" dirty="0"/>
        </a:p>
      </dsp:txBody>
      <dsp:txXfrm>
        <a:off x="1567277" y="2305119"/>
        <a:ext cx="1699633" cy="1152559"/>
      </dsp:txXfrm>
    </dsp:sp>
    <dsp:sp modelId="{FB6E975B-D58C-4067-ACCA-78A083BCD9B3}">
      <dsp:nvSpPr>
        <dsp:cNvPr id="0" name=""/>
        <dsp:cNvSpPr/>
      </dsp:nvSpPr>
      <dsp:spPr>
        <a:xfrm>
          <a:off x="3630832" y="1474295"/>
          <a:ext cx="1599654" cy="1599850"/>
        </a:xfrm>
        <a:prstGeom prst="ellipse">
          <a:avLst/>
        </a:prstGeom>
        <a:solidFill>
          <a:schemeClr val="accent6">
            <a:shade val="80000"/>
            <a:alpha val="50000"/>
            <a:hueOff val="321280"/>
            <a:satOff val="-12909"/>
            <a:lumOff val="27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0728E28-D1C0-468C-9738-20FE77862A34}">
      <dsp:nvSpPr>
        <dsp:cNvPr id="0" name=""/>
        <dsp:cNvSpPr/>
      </dsp:nvSpPr>
      <dsp:spPr>
        <a:xfrm>
          <a:off x="1700582" y="931856"/>
          <a:ext cx="1732959" cy="107899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Единая система воспитания</a:t>
          </a:r>
          <a:endParaRPr lang="ru-RU" sz="1800" b="1" kern="1200" dirty="0"/>
        </a:p>
      </dsp:txBody>
      <dsp:txXfrm>
        <a:off x="1700582" y="931856"/>
        <a:ext cx="1732959" cy="1078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2031999"/>
            <a:ext cx="10055991" cy="2140571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Bounded" pitchFamily="2" charset="0"/>
              </a:rPr>
              <a:t>РОЛЬ РУССКОЙ СЛОВЕСНОСТИ </a:t>
            </a:r>
            <a:r>
              <a:rPr lang="ru-RU" sz="3600" b="1" dirty="0" smtClean="0">
                <a:latin typeface="Bounded" pitchFamily="2" charset="0"/>
              </a:rPr>
              <a:t/>
            </a:r>
            <a:br>
              <a:rPr lang="ru-RU" sz="3600" b="1" dirty="0" smtClean="0">
                <a:latin typeface="Bounded" pitchFamily="2" charset="0"/>
              </a:rPr>
            </a:br>
            <a:r>
              <a:rPr lang="ru-RU" sz="3600" b="1" dirty="0" smtClean="0">
                <a:latin typeface="Bounded" pitchFamily="2" charset="0"/>
              </a:rPr>
              <a:t>В </a:t>
            </a:r>
            <a:r>
              <a:rPr lang="ru-RU" sz="3600" b="1" dirty="0">
                <a:latin typeface="Bounded" pitchFamily="2" charset="0"/>
              </a:rPr>
              <a:t>ФОРМИРОВАНИИ ЕДИНСТВА </a:t>
            </a:r>
            <a:r>
              <a:rPr lang="ru-RU" sz="3600" b="1" dirty="0" smtClean="0">
                <a:latin typeface="Bounded" pitchFamily="2" charset="0"/>
              </a:rPr>
              <a:t/>
            </a:r>
            <a:br>
              <a:rPr lang="ru-RU" sz="3600" b="1" dirty="0" smtClean="0">
                <a:latin typeface="Bounded" pitchFamily="2" charset="0"/>
              </a:rPr>
            </a:br>
            <a:r>
              <a:rPr lang="ru-RU" sz="3600" b="1" dirty="0" smtClean="0">
                <a:latin typeface="Bounded" pitchFamily="2" charset="0"/>
              </a:rPr>
              <a:t>В </a:t>
            </a:r>
            <a:r>
              <a:rPr lang="ru-RU" sz="3600" b="1" dirty="0">
                <a:latin typeface="Bounded" pitchFamily="2" charset="0"/>
              </a:rPr>
              <a:t>МНОГООБРАЗИИ ЯЗЫКОВ И КУЛЬТУР РОССИЙСКОЙ ФЕДЕРАЦИИ</a:t>
            </a:r>
            <a:endParaRPr lang="ru-RU" sz="36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90" y="4729019"/>
            <a:ext cx="9144000" cy="12082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ounded Light" pitchFamily="2" charset="0"/>
              </a:rPr>
              <a:t>Мухаметшина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ounded Light" pitchFamily="2" charset="0"/>
              </a:rPr>
              <a:t> Р.Ф.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unded Light" pitchFamily="2" charset="0"/>
              </a:rPr>
              <a:t>Доктор педагогических наук, профессор,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unded Light" pitchFamily="2" charset="0"/>
              </a:rPr>
              <a:t>Декан Высшей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unded Light" pitchFamily="2" charset="0"/>
              </a:rPr>
              <a:t>школы  русской филологии и культуры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unded Light" pitchFamily="2" charset="0"/>
              </a:rPr>
              <a:t>им.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Bounded Light" pitchFamily="2" charset="0"/>
              </a:rPr>
              <a:t>Льва Толстого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90336" y="129307"/>
            <a:ext cx="8846027" cy="1999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Bounded" pitchFamily="2" charset="0"/>
              </a:rPr>
              <a:t>Функции русского языка: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Bounde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473" y="1886910"/>
            <a:ext cx="104186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 интегративная: </a:t>
            </a:r>
            <a:r>
              <a:rPr lang="ru-RU" sz="2400" dirty="0"/>
              <a:t>объединяет более 190 народов России, способствуя межэтническому общению; </a:t>
            </a:r>
          </a:p>
          <a:p>
            <a:pPr marL="342900" indent="-3429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 коммуникативная: </a:t>
            </a:r>
            <a:r>
              <a:rPr lang="ru-RU" sz="2400" dirty="0"/>
              <a:t>обслуживает все сферы общественной жизни, используется в политике, правовой системе, образовании, науке, культуре; </a:t>
            </a:r>
          </a:p>
          <a:p>
            <a:pPr marL="342900" indent="-3429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 </a:t>
            </a:r>
            <a:r>
              <a:rPr lang="ru-RU" sz="2400" dirty="0" err="1" smtClean="0"/>
              <a:t>культурообразующая</a:t>
            </a:r>
            <a:r>
              <a:rPr lang="ru-RU" sz="2400" dirty="0" smtClean="0"/>
              <a:t>: </a:t>
            </a:r>
            <a:r>
              <a:rPr lang="ru-RU" sz="2400" dirty="0"/>
              <a:t>с помощью русского языка происходит приобщение всех народов страны к российской и мировой культуре.</a:t>
            </a: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30910" y="369455"/>
            <a:ext cx="9201827" cy="1154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unded" pitchFamily="2" charset="0"/>
              </a:rPr>
              <a:t>Государственная национальная политика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unded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1128" y="2588874"/>
            <a:ext cx="104186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Создание </a:t>
            </a:r>
            <a:r>
              <a:rPr lang="ru-RU" dirty="0"/>
              <a:t>оптимальных условий для использования русского языка и его защиты как государственного РФ, языка межнационального общения.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/>
              <a:t>Совершенствование </a:t>
            </a:r>
            <a:r>
              <a:rPr lang="ru-RU" dirty="0"/>
              <a:t>преподавания русского языка как государственного языка РФ и повышение качества владения им.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П</a:t>
            </a:r>
            <a:r>
              <a:rPr lang="ru-RU" dirty="0" smtClean="0"/>
              <a:t>опуляризация </a:t>
            </a:r>
            <a:r>
              <a:rPr lang="ru-RU" dirty="0"/>
              <a:t>использования молодежью в профессиональной и личной  коммуникации русского литературного языка, противодействие  излишнему  использованию иностранной лексики.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/>
              <a:t>Р</a:t>
            </a:r>
            <a:r>
              <a:rPr lang="ru-RU" dirty="0" smtClean="0"/>
              <a:t>еализация </a:t>
            </a:r>
            <a:r>
              <a:rPr lang="ru-RU" dirty="0"/>
              <a:t>культурных, образовательных и научно-просветительских программ, направленных на укрепление позиций русского языка, в том числе с использованием информационно-телекоммуникационной сети «Интернет</a:t>
            </a:r>
            <a:r>
              <a:rPr lang="ru-RU" dirty="0" smtClean="0"/>
              <a:t>» </a:t>
            </a:r>
            <a:r>
              <a:rPr lang="ru-RU" dirty="0"/>
              <a:t>путем продвижения русскоязычных интернет-платформ и онлайн-сервисов для общения и обучения.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1128" y="1336307"/>
            <a:ext cx="82757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Защита, поддержка и развитие русского языка как государственного языка РФ, как языка государствообразующего народа и как родного языка, а также продвижение русского языка как языка межнационального 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290783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30910" y="369455"/>
            <a:ext cx="9201827" cy="1154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unded" pitchFamily="2" charset="0"/>
              </a:rPr>
              <a:t>Единое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Bounded" pitchFamily="2" charset="0"/>
              </a:rPr>
              <a:t>суверенное образовательное пространство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unded" pitchFamily="2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8370330"/>
              </p:ext>
            </p:extLst>
          </p:nvPr>
        </p:nvGraphicFramePr>
        <p:xfrm>
          <a:off x="-434110" y="923636"/>
          <a:ext cx="9799783" cy="4904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599055" y="1900160"/>
            <a:ext cx="2733963" cy="369331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Предметы непосредственного применения:</a:t>
            </a:r>
          </a:p>
          <a:p>
            <a:pPr algn="ctr"/>
            <a:endParaRPr lang="ru-RU" b="1" dirty="0" smtClean="0">
              <a:ln/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Русский язык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Литература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История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Обществознание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Окружающий мир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География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Основы безопасности и защиты Родины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Труд (технология)</a:t>
            </a:r>
            <a:endParaRPr lang="ru-RU" b="1" dirty="0">
              <a:ln/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10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5709" y="3087637"/>
            <a:ext cx="104186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50000"/>
                </a:schemeClr>
              </a:buClr>
            </a:pPr>
            <a:r>
              <a:rPr lang="ru-RU" sz="3200" b="1" dirty="0" smtClean="0"/>
              <a:t>«Всех </a:t>
            </a:r>
            <a:r>
              <a:rPr lang="ru-RU" sz="3200" b="1" dirty="0"/>
              <a:t>вас объединяет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бережное отношение к традициям нашей словесности</a:t>
            </a:r>
            <a:r>
              <a:rPr lang="ru-RU" sz="3200" b="1" dirty="0"/>
              <a:t>, с ее приверженностью высоким идеалам, ценностям просвещения и </a:t>
            </a:r>
            <a:r>
              <a:rPr lang="ru-RU" sz="3200" b="1" dirty="0" smtClean="0"/>
              <a:t>созидания», </a:t>
            </a:r>
            <a:r>
              <a:rPr lang="ru-RU" sz="2400" dirty="0" smtClean="0">
                <a:latin typeface="Bounded"/>
              </a:rPr>
              <a:t>– </a:t>
            </a:r>
          </a:p>
          <a:p>
            <a:pPr>
              <a:buClr>
                <a:schemeClr val="accent6">
                  <a:lumMod val="50000"/>
                </a:schemeClr>
              </a:buClr>
            </a:pPr>
            <a:endParaRPr lang="ru-RU" sz="2400" dirty="0">
              <a:latin typeface="Bounded"/>
            </a:endParaRPr>
          </a:p>
          <a:p>
            <a:pPr>
              <a:buClr>
                <a:schemeClr val="accent6">
                  <a:lumMod val="50000"/>
                </a:schemeClr>
              </a:buClr>
            </a:pPr>
            <a:r>
              <a:rPr lang="ru-RU" sz="2000" dirty="0" smtClean="0">
                <a:latin typeface="Bounded"/>
              </a:rPr>
              <a:t>В.В. Путин </a:t>
            </a:r>
            <a:r>
              <a:rPr lang="ru-RU" sz="2000" dirty="0">
                <a:latin typeface="Bounded"/>
              </a:rPr>
              <a:t>на открытии XVII </a:t>
            </a:r>
            <a:r>
              <a:rPr lang="ru-RU" sz="2000" dirty="0" smtClean="0">
                <a:latin typeface="Bounded"/>
              </a:rPr>
              <a:t>съезда </a:t>
            </a:r>
            <a:r>
              <a:rPr lang="ru-RU" sz="2000" dirty="0">
                <a:latin typeface="Bounded"/>
              </a:rPr>
              <a:t>Союза писателей </a:t>
            </a:r>
            <a:r>
              <a:rPr lang="ru-RU" sz="2000" dirty="0" smtClean="0">
                <a:latin typeface="Bounded"/>
              </a:rPr>
              <a:t>России, февраль 2025 года.</a:t>
            </a:r>
            <a:endParaRPr lang="ru-RU" sz="2000" dirty="0">
              <a:latin typeface="Bounded"/>
            </a:endParaRPr>
          </a:p>
        </p:txBody>
      </p:sp>
      <p:pic>
        <p:nvPicPr>
          <p:cNvPr id="1028" name="Picture 4" descr="День государственного флага Российской Федерации | Нижнетагильский  педагогический колледж №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98" y="121989"/>
            <a:ext cx="3950485" cy="296564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9962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286</Words>
  <Application>Microsoft Office PowerPoint</Application>
  <PresentationFormat>Широкоэкранный</PresentationFormat>
  <Paragraphs>35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Bounded</vt:lpstr>
      <vt:lpstr>Bounded Light</vt:lpstr>
      <vt:lpstr>Calibri</vt:lpstr>
      <vt:lpstr>Calibri Light</vt:lpstr>
      <vt:lpstr>Wingdings</vt:lpstr>
      <vt:lpstr>Тема Office</vt:lpstr>
      <vt:lpstr>РОЛЬ РУССКОЙ СЛОВЕСНОСТИ  В ФОРМИРОВАНИИ ЕДИНСТВА  В МНОГООБРАЗИИ ЯЗЫКОВ И КУЛЬТУР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Наталия Романова</cp:lastModifiedBy>
  <cp:revision>7</cp:revision>
  <dcterms:created xsi:type="dcterms:W3CDTF">2026-04-03T20:11:11Z</dcterms:created>
  <dcterms:modified xsi:type="dcterms:W3CDTF">2026-04-15T20:41:39Z</dcterms:modified>
</cp:coreProperties>
</file>